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4"/>
  </p:sldMasterIdLst>
  <p:notesMasterIdLst>
    <p:notesMasterId r:id="rId19"/>
  </p:notesMasterIdLst>
  <p:handoutMasterIdLst>
    <p:handoutMasterId r:id="rId20"/>
  </p:handoutMasterIdLst>
  <p:sldIdLst>
    <p:sldId id="281" r:id="rId5"/>
    <p:sldId id="387" r:id="rId6"/>
    <p:sldId id="291" r:id="rId7"/>
    <p:sldId id="395" r:id="rId8"/>
    <p:sldId id="353" r:id="rId9"/>
    <p:sldId id="398" r:id="rId10"/>
    <p:sldId id="290" r:id="rId11"/>
    <p:sldId id="346" r:id="rId12"/>
    <p:sldId id="413" r:id="rId13"/>
    <p:sldId id="412" r:id="rId14"/>
    <p:sldId id="411" r:id="rId15"/>
    <p:sldId id="409" r:id="rId16"/>
    <p:sldId id="386" r:id="rId17"/>
    <p:sldId id="35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60" userDrawn="1">
          <p15:clr>
            <a:srgbClr val="A4A3A4"/>
          </p15:clr>
        </p15:guide>
        <p15:guide id="2" pos="7392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1F67"/>
    <a:srgbClr val="646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83392" autoAdjust="0"/>
  </p:normalViewPr>
  <p:slideViewPr>
    <p:cSldViewPr snapToGrid="0">
      <p:cViewPr varScale="1">
        <p:scale>
          <a:sx n="72" d="100"/>
          <a:sy n="72" d="100"/>
        </p:scale>
        <p:origin x="1104" y="58"/>
      </p:cViewPr>
      <p:guideLst>
        <p:guide pos="360"/>
        <p:guide pos="739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09C496-7441-4870-B5BB-A39E170882B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33D5E86-B18E-4425-935C-585B3F39EE9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000" b="1" dirty="0"/>
            <a:t>What will you add to your CPD record?</a:t>
          </a:r>
          <a:br>
            <a:rPr lang="en-GB" sz="1600" b="1" dirty="0"/>
          </a:br>
          <a:endParaRPr lang="en-US" sz="1600" b="1" dirty="0"/>
        </a:p>
      </dgm:t>
    </dgm:pt>
    <dgm:pt modelId="{A0741D99-6B25-49BC-9482-690E382DAE6A}" type="parTrans" cxnId="{4021DE07-540C-4202-BB93-431F5E3AE58E}">
      <dgm:prSet/>
      <dgm:spPr/>
      <dgm:t>
        <a:bodyPr/>
        <a:lstStyle/>
        <a:p>
          <a:endParaRPr lang="en-US"/>
        </a:p>
      </dgm:t>
    </dgm:pt>
    <dgm:pt modelId="{C660ADE5-BFCD-4F70-9328-C746D7E0FDBE}" type="sibTrans" cxnId="{4021DE07-540C-4202-BB93-431F5E3AE58E}">
      <dgm:prSet/>
      <dgm:spPr/>
      <dgm:t>
        <a:bodyPr/>
        <a:lstStyle/>
        <a:p>
          <a:endParaRPr lang="en-US"/>
        </a:p>
      </dgm:t>
    </dgm:pt>
    <dgm:pt modelId="{4D951365-6724-46CA-BA46-DC24AAA8E41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sz="1600" b="1" dirty="0"/>
            <a:t>Any </a:t>
          </a:r>
          <a:r>
            <a:rPr lang="en-GB" sz="2000" b="1" dirty="0"/>
            <a:t>feedback</a:t>
          </a:r>
          <a:r>
            <a:rPr lang="en-GB" sz="1600" b="1" dirty="0"/>
            <a:t> for us?</a:t>
          </a:r>
          <a:br>
            <a:rPr lang="en-GB" sz="1600" b="1" dirty="0"/>
          </a:br>
          <a:endParaRPr lang="en-US" sz="1600" b="1" dirty="0"/>
        </a:p>
      </dgm:t>
    </dgm:pt>
    <dgm:pt modelId="{71610E96-ED84-4D7F-AC14-BBCC3E0C9FB7}" type="parTrans" cxnId="{1BB9A6C5-72B6-451B-A22E-889C8BBC3CE6}">
      <dgm:prSet/>
      <dgm:spPr/>
      <dgm:t>
        <a:bodyPr/>
        <a:lstStyle/>
        <a:p>
          <a:endParaRPr lang="en-US"/>
        </a:p>
      </dgm:t>
    </dgm:pt>
    <dgm:pt modelId="{C8B6F349-17D3-4132-B43A-E3A4058C9971}" type="sibTrans" cxnId="{1BB9A6C5-72B6-451B-A22E-889C8BBC3CE6}">
      <dgm:prSet/>
      <dgm:spPr/>
      <dgm:t>
        <a:bodyPr/>
        <a:lstStyle/>
        <a:p>
          <a:endParaRPr lang="en-US"/>
        </a:p>
      </dgm:t>
    </dgm:pt>
    <dgm:pt modelId="{C91C5410-F7F1-4531-AA26-A1246E1E989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000" b="1" dirty="0"/>
            <a:t>What other areas would you like us to explore?</a:t>
          </a:r>
          <a:endParaRPr lang="en-US" sz="2000" b="1" dirty="0"/>
        </a:p>
      </dgm:t>
    </dgm:pt>
    <dgm:pt modelId="{B5CE325C-F5ED-4F2C-A9E4-81018851A52E}" type="parTrans" cxnId="{6BED8624-13AD-4EF4-9079-04088646C53D}">
      <dgm:prSet/>
      <dgm:spPr/>
      <dgm:t>
        <a:bodyPr/>
        <a:lstStyle/>
        <a:p>
          <a:endParaRPr lang="en-US"/>
        </a:p>
      </dgm:t>
    </dgm:pt>
    <dgm:pt modelId="{F954B4C0-7BB3-4B28-B12F-307D031772F0}" type="sibTrans" cxnId="{6BED8624-13AD-4EF4-9079-04088646C53D}">
      <dgm:prSet/>
      <dgm:spPr/>
      <dgm:t>
        <a:bodyPr/>
        <a:lstStyle/>
        <a:p>
          <a:endParaRPr lang="en-US"/>
        </a:p>
      </dgm:t>
    </dgm:pt>
    <dgm:pt modelId="{DC6AD244-7D12-4CEC-8C49-067BC2B664D7}" type="pres">
      <dgm:prSet presAssocID="{6F09C496-7441-4870-B5BB-A39E170882BB}" presName="root" presStyleCnt="0">
        <dgm:presLayoutVars>
          <dgm:dir/>
          <dgm:resizeHandles val="exact"/>
        </dgm:presLayoutVars>
      </dgm:prSet>
      <dgm:spPr/>
    </dgm:pt>
    <dgm:pt modelId="{FE776C0C-017E-4038-A056-5719359C8F16}" type="pres">
      <dgm:prSet presAssocID="{D33D5E86-B18E-4425-935C-585B3F39EE90}" presName="compNode" presStyleCnt="0"/>
      <dgm:spPr/>
    </dgm:pt>
    <dgm:pt modelId="{3EE60781-25CD-4EA3-9967-11C851272A39}" type="pres">
      <dgm:prSet presAssocID="{D33D5E86-B18E-4425-935C-585B3F39EE90}" presName="iconRect" presStyleLbl="node1" presStyleIdx="0" presStyleCnt="3" custScaleX="177199" custScaleY="18284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D3A91DC3-1849-46A7-B879-BBD04EC93C62}" type="pres">
      <dgm:prSet presAssocID="{D33D5E86-B18E-4425-935C-585B3F39EE90}" presName="spaceRect" presStyleCnt="0"/>
      <dgm:spPr/>
    </dgm:pt>
    <dgm:pt modelId="{9FE6A0FA-D018-4444-B393-72F87CEF7E0D}" type="pres">
      <dgm:prSet presAssocID="{D33D5E86-B18E-4425-935C-585B3F39EE90}" presName="textRect" presStyleLbl="revTx" presStyleIdx="0" presStyleCnt="3" custScaleX="121301">
        <dgm:presLayoutVars>
          <dgm:chMax val="1"/>
          <dgm:chPref val="1"/>
        </dgm:presLayoutVars>
      </dgm:prSet>
      <dgm:spPr/>
    </dgm:pt>
    <dgm:pt modelId="{236710FA-C404-4DCC-AE1F-E851DFA934FB}" type="pres">
      <dgm:prSet presAssocID="{C660ADE5-BFCD-4F70-9328-C746D7E0FDBE}" presName="sibTrans" presStyleCnt="0"/>
      <dgm:spPr/>
    </dgm:pt>
    <dgm:pt modelId="{3F9D7FB6-4BCD-49DD-BEE4-CADF535032BD}" type="pres">
      <dgm:prSet presAssocID="{4D951365-6724-46CA-BA46-DC24AAA8E415}" presName="compNode" presStyleCnt="0"/>
      <dgm:spPr/>
    </dgm:pt>
    <dgm:pt modelId="{5AFB2C6C-9E55-424E-BF32-D826947BCE40}" type="pres">
      <dgm:prSet presAssocID="{4D951365-6724-46CA-BA46-DC24AAA8E415}" presName="iconRect" presStyleLbl="node1" presStyleIdx="1" presStyleCnt="3" custScaleX="195926" custScaleY="17556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ech"/>
        </a:ext>
      </dgm:extLst>
    </dgm:pt>
    <dgm:pt modelId="{F400231E-A004-4215-B183-B89013225332}" type="pres">
      <dgm:prSet presAssocID="{4D951365-6724-46CA-BA46-DC24AAA8E415}" presName="spaceRect" presStyleCnt="0"/>
      <dgm:spPr/>
    </dgm:pt>
    <dgm:pt modelId="{B22F2C80-7C49-4F86-A1A6-411E097EB7BE}" type="pres">
      <dgm:prSet presAssocID="{4D951365-6724-46CA-BA46-DC24AAA8E415}" presName="textRect" presStyleLbl="revTx" presStyleIdx="1" presStyleCnt="3" custScaleX="119257">
        <dgm:presLayoutVars>
          <dgm:chMax val="1"/>
          <dgm:chPref val="1"/>
        </dgm:presLayoutVars>
      </dgm:prSet>
      <dgm:spPr/>
    </dgm:pt>
    <dgm:pt modelId="{C3E19475-99BB-4FDA-A9CC-829560FE8885}" type="pres">
      <dgm:prSet presAssocID="{C8B6F349-17D3-4132-B43A-E3A4058C9971}" presName="sibTrans" presStyleCnt="0"/>
      <dgm:spPr/>
    </dgm:pt>
    <dgm:pt modelId="{3965F800-EC79-4C3B-9549-3F26D77A4B51}" type="pres">
      <dgm:prSet presAssocID="{C91C5410-F7F1-4531-AA26-A1246E1E9898}" presName="compNode" presStyleCnt="0"/>
      <dgm:spPr/>
    </dgm:pt>
    <dgm:pt modelId="{F31B2A97-782E-4BF6-A63B-75DACA1BFD02}" type="pres">
      <dgm:prSet presAssocID="{C91C5410-F7F1-4531-AA26-A1246E1E9898}" presName="iconRect" presStyleLbl="node1" presStyleIdx="2" presStyleCnt="3" custScaleX="157118" custScaleY="16675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noculars"/>
        </a:ext>
      </dgm:extLst>
    </dgm:pt>
    <dgm:pt modelId="{022A08C2-CD11-4813-988C-C6CA29ACC268}" type="pres">
      <dgm:prSet presAssocID="{C91C5410-F7F1-4531-AA26-A1246E1E9898}" presName="spaceRect" presStyleCnt="0"/>
      <dgm:spPr/>
    </dgm:pt>
    <dgm:pt modelId="{7C660C5E-5DF3-4E6A-88DB-E9199B412990}" type="pres">
      <dgm:prSet presAssocID="{C91C5410-F7F1-4531-AA26-A1246E1E9898}" presName="textRect" presStyleLbl="revTx" presStyleIdx="2" presStyleCnt="3" custScaleX="131469">
        <dgm:presLayoutVars>
          <dgm:chMax val="1"/>
          <dgm:chPref val="1"/>
        </dgm:presLayoutVars>
      </dgm:prSet>
      <dgm:spPr/>
    </dgm:pt>
  </dgm:ptLst>
  <dgm:cxnLst>
    <dgm:cxn modelId="{4021DE07-540C-4202-BB93-431F5E3AE58E}" srcId="{6F09C496-7441-4870-B5BB-A39E170882BB}" destId="{D33D5E86-B18E-4425-935C-585B3F39EE90}" srcOrd="0" destOrd="0" parTransId="{A0741D99-6B25-49BC-9482-690E382DAE6A}" sibTransId="{C660ADE5-BFCD-4F70-9328-C746D7E0FDBE}"/>
    <dgm:cxn modelId="{098FC915-6F30-4C49-9CA5-780805FDAF95}" type="presOf" srcId="{4D951365-6724-46CA-BA46-DC24AAA8E415}" destId="{B22F2C80-7C49-4F86-A1A6-411E097EB7BE}" srcOrd="0" destOrd="0" presId="urn:microsoft.com/office/officeart/2018/2/layout/IconLabelList"/>
    <dgm:cxn modelId="{6BED8624-13AD-4EF4-9079-04088646C53D}" srcId="{6F09C496-7441-4870-B5BB-A39E170882BB}" destId="{C91C5410-F7F1-4531-AA26-A1246E1E9898}" srcOrd="2" destOrd="0" parTransId="{B5CE325C-F5ED-4F2C-A9E4-81018851A52E}" sibTransId="{F954B4C0-7BB3-4B28-B12F-307D031772F0}"/>
    <dgm:cxn modelId="{D91CD4B2-AA62-44DB-A6FF-0CAE355054FC}" type="presOf" srcId="{C91C5410-F7F1-4531-AA26-A1246E1E9898}" destId="{7C660C5E-5DF3-4E6A-88DB-E9199B412990}" srcOrd="0" destOrd="0" presId="urn:microsoft.com/office/officeart/2018/2/layout/IconLabelList"/>
    <dgm:cxn modelId="{1BB9A6C5-72B6-451B-A22E-889C8BBC3CE6}" srcId="{6F09C496-7441-4870-B5BB-A39E170882BB}" destId="{4D951365-6724-46CA-BA46-DC24AAA8E415}" srcOrd="1" destOrd="0" parTransId="{71610E96-ED84-4D7F-AC14-BBCC3E0C9FB7}" sibTransId="{C8B6F349-17D3-4132-B43A-E3A4058C9971}"/>
    <dgm:cxn modelId="{54B473E8-1634-45C1-971D-5A84BF553EB2}" type="presOf" srcId="{6F09C496-7441-4870-B5BB-A39E170882BB}" destId="{DC6AD244-7D12-4CEC-8C49-067BC2B664D7}" srcOrd="0" destOrd="0" presId="urn:microsoft.com/office/officeart/2018/2/layout/IconLabelList"/>
    <dgm:cxn modelId="{769EC5E9-BDF5-45D6-B5BF-F8E536C5402A}" type="presOf" srcId="{D33D5E86-B18E-4425-935C-585B3F39EE90}" destId="{9FE6A0FA-D018-4444-B393-72F87CEF7E0D}" srcOrd="0" destOrd="0" presId="urn:microsoft.com/office/officeart/2018/2/layout/IconLabelList"/>
    <dgm:cxn modelId="{C0354632-0C65-4114-83AC-4279D5961E2B}" type="presParOf" srcId="{DC6AD244-7D12-4CEC-8C49-067BC2B664D7}" destId="{FE776C0C-017E-4038-A056-5719359C8F16}" srcOrd="0" destOrd="0" presId="urn:microsoft.com/office/officeart/2018/2/layout/IconLabelList"/>
    <dgm:cxn modelId="{62D5E854-737B-495F-B101-3A3EC049D31D}" type="presParOf" srcId="{FE776C0C-017E-4038-A056-5719359C8F16}" destId="{3EE60781-25CD-4EA3-9967-11C851272A39}" srcOrd="0" destOrd="0" presId="urn:microsoft.com/office/officeart/2018/2/layout/IconLabelList"/>
    <dgm:cxn modelId="{E990C9FB-9B2E-46FE-B409-E47FED09ECFE}" type="presParOf" srcId="{FE776C0C-017E-4038-A056-5719359C8F16}" destId="{D3A91DC3-1849-46A7-B879-BBD04EC93C62}" srcOrd="1" destOrd="0" presId="urn:microsoft.com/office/officeart/2018/2/layout/IconLabelList"/>
    <dgm:cxn modelId="{80F94963-8778-4B2C-B1B4-91B6CEDBCD1F}" type="presParOf" srcId="{FE776C0C-017E-4038-A056-5719359C8F16}" destId="{9FE6A0FA-D018-4444-B393-72F87CEF7E0D}" srcOrd="2" destOrd="0" presId="urn:microsoft.com/office/officeart/2018/2/layout/IconLabelList"/>
    <dgm:cxn modelId="{E75797EF-6F5E-4417-83C9-DA7E6E23F868}" type="presParOf" srcId="{DC6AD244-7D12-4CEC-8C49-067BC2B664D7}" destId="{236710FA-C404-4DCC-AE1F-E851DFA934FB}" srcOrd="1" destOrd="0" presId="urn:microsoft.com/office/officeart/2018/2/layout/IconLabelList"/>
    <dgm:cxn modelId="{2F26850A-C11E-41F9-88CF-DC847E16A42B}" type="presParOf" srcId="{DC6AD244-7D12-4CEC-8C49-067BC2B664D7}" destId="{3F9D7FB6-4BCD-49DD-BEE4-CADF535032BD}" srcOrd="2" destOrd="0" presId="urn:microsoft.com/office/officeart/2018/2/layout/IconLabelList"/>
    <dgm:cxn modelId="{FED6CE6C-10C0-40FD-8FBE-639364E5A2C7}" type="presParOf" srcId="{3F9D7FB6-4BCD-49DD-BEE4-CADF535032BD}" destId="{5AFB2C6C-9E55-424E-BF32-D826947BCE40}" srcOrd="0" destOrd="0" presId="urn:microsoft.com/office/officeart/2018/2/layout/IconLabelList"/>
    <dgm:cxn modelId="{4A315DFA-FAD7-4CB2-8AA3-8C6D7031D5E0}" type="presParOf" srcId="{3F9D7FB6-4BCD-49DD-BEE4-CADF535032BD}" destId="{F400231E-A004-4215-B183-B89013225332}" srcOrd="1" destOrd="0" presId="urn:microsoft.com/office/officeart/2018/2/layout/IconLabelList"/>
    <dgm:cxn modelId="{DF20EDE3-0BA3-4D06-B8B0-1358014F845C}" type="presParOf" srcId="{3F9D7FB6-4BCD-49DD-BEE4-CADF535032BD}" destId="{B22F2C80-7C49-4F86-A1A6-411E097EB7BE}" srcOrd="2" destOrd="0" presId="urn:microsoft.com/office/officeart/2018/2/layout/IconLabelList"/>
    <dgm:cxn modelId="{FBF57E70-A5EE-4FD1-85AE-1E7DD71D4BFB}" type="presParOf" srcId="{DC6AD244-7D12-4CEC-8C49-067BC2B664D7}" destId="{C3E19475-99BB-4FDA-A9CC-829560FE8885}" srcOrd="3" destOrd="0" presId="urn:microsoft.com/office/officeart/2018/2/layout/IconLabelList"/>
    <dgm:cxn modelId="{7BB2583C-75E7-4431-A257-9863CF354072}" type="presParOf" srcId="{DC6AD244-7D12-4CEC-8C49-067BC2B664D7}" destId="{3965F800-EC79-4C3B-9549-3F26D77A4B51}" srcOrd="4" destOrd="0" presId="urn:microsoft.com/office/officeart/2018/2/layout/IconLabelList"/>
    <dgm:cxn modelId="{B6112C6C-5079-45B7-9C71-11DF540B181B}" type="presParOf" srcId="{3965F800-EC79-4C3B-9549-3F26D77A4B51}" destId="{F31B2A97-782E-4BF6-A63B-75DACA1BFD02}" srcOrd="0" destOrd="0" presId="urn:microsoft.com/office/officeart/2018/2/layout/IconLabelList"/>
    <dgm:cxn modelId="{03186AF3-98C8-4C2C-9C80-3CAA4CB02B68}" type="presParOf" srcId="{3965F800-EC79-4C3B-9549-3F26D77A4B51}" destId="{022A08C2-CD11-4813-988C-C6CA29ACC268}" srcOrd="1" destOrd="0" presId="urn:microsoft.com/office/officeart/2018/2/layout/IconLabelList"/>
    <dgm:cxn modelId="{2CDBF826-D761-4830-ACC2-689994DD978A}" type="presParOf" srcId="{3965F800-EC79-4C3B-9549-3F26D77A4B51}" destId="{7C660C5E-5DF3-4E6A-88DB-E9199B41299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E60781-25CD-4EA3-9967-11C851272A39}">
      <dsp:nvSpPr>
        <dsp:cNvPr id="0" name=""/>
        <dsp:cNvSpPr/>
      </dsp:nvSpPr>
      <dsp:spPr>
        <a:xfrm>
          <a:off x="1467687" y="228057"/>
          <a:ext cx="1262906" cy="13031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E6A0FA-D018-4444-B393-72F87CEF7E0D}">
      <dsp:nvSpPr>
        <dsp:cNvPr id="0" name=""/>
        <dsp:cNvSpPr/>
      </dsp:nvSpPr>
      <dsp:spPr>
        <a:xfrm>
          <a:off x="1138564" y="1566795"/>
          <a:ext cx="1921151" cy="10208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What will you add to your CPD record?</a:t>
          </a:r>
          <a:br>
            <a:rPr lang="en-GB" sz="1600" b="1" kern="1200" dirty="0"/>
          </a:br>
          <a:endParaRPr lang="en-US" sz="1600" b="1" kern="1200" dirty="0"/>
        </a:p>
      </dsp:txBody>
      <dsp:txXfrm>
        <a:off x="1138564" y="1566795"/>
        <a:ext cx="1921151" cy="1020801"/>
      </dsp:txXfrm>
    </dsp:sp>
    <dsp:sp modelId="{5AFB2C6C-9E55-424E-BF32-D826947BCE40}">
      <dsp:nvSpPr>
        <dsp:cNvPr id="0" name=""/>
        <dsp:cNvSpPr/>
      </dsp:nvSpPr>
      <dsp:spPr>
        <a:xfrm>
          <a:off x="3583082" y="241028"/>
          <a:ext cx="1396374" cy="12512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2F2C80-7C49-4F86-A1A6-411E097EB7BE}">
      <dsp:nvSpPr>
        <dsp:cNvPr id="0" name=""/>
        <dsp:cNvSpPr/>
      </dsp:nvSpPr>
      <dsp:spPr>
        <a:xfrm>
          <a:off x="3336879" y="1553823"/>
          <a:ext cx="1888779" cy="10208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Any feedback for us?</a:t>
          </a:r>
          <a:br>
            <a:rPr lang="en-GB" sz="2200" b="1" kern="1200" dirty="0"/>
          </a:br>
          <a:endParaRPr lang="en-US" sz="2200" b="1" kern="1200" dirty="0"/>
        </a:p>
      </dsp:txBody>
      <dsp:txXfrm>
        <a:off x="3336879" y="1553823"/>
        <a:ext cx="1888779" cy="1020801"/>
      </dsp:txXfrm>
    </dsp:sp>
    <dsp:sp modelId="{F31B2A97-782E-4BF6-A63B-75DACA1BFD02}">
      <dsp:nvSpPr>
        <dsp:cNvPr id="0" name=""/>
        <dsp:cNvSpPr/>
      </dsp:nvSpPr>
      <dsp:spPr>
        <a:xfrm>
          <a:off x="2622218" y="2983543"/>
          <a:ext cx="1119787" cy="11884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60C5E-5DF3-4E6A-88DB-E9199B412990}">
      <dsp:nvSpPr>
        <dsp:cNvPr id="0" name=""/>
        <dsp:cNvSpPr/>
      </dsp:nvSpPr>
      <dsp:spPr>
        <a:xfrm>
          <a:off x="2141016" y="4264972"/>
          <a:ext cx="2082191" cy="10208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What other areas would you like us to explore?</a:t>
          </a:r>
          <a:endParaRPr lang="en-US" sz="2000" b="1" kern="1200" dirty="0"/>
        </a:p>
      </dsp:txBody>
      <dsp:txXfrm>
        <a:off x="2141016" y="4264972"/>
        <a:ext cx="2082191" cy="10208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B018AA-DEA7-448F-AE2F-C3D13A0F02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B87A71-96EB-4108-95A3-855A4C3601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47F05-0506-494A-8060-3F395B947DF9}" type="datetimeFigureOut">
              <a:rPr lang="en-US" smtClean="0"/>
              <a:t>11/14/2023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45591A-E83D-4F8A-B064-12B29D3154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AF2308-535F-471C-9423-3467454C92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1E857-36B8-43F1-9D87-FE508167BC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231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C0A13-3F3D-45D4-B17C-1E0ACF36A6FB}" type="datetimeFigureOut">
              <a:rPr lang="en-US" smtClean="0"/>
              <a:t>11/14/2023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AAAB6-A2C6-4A85-A3A1-98EFBA61C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752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A36B1-75F6-458C-B388-8BC01E9857C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0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85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AAAB6-A2C6-4A85-A3A1-98EFBA61C96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160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F5BC6326-278C-4A85-9CC7-1A692AD90C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66688" y="782638"/>
            <a:ext cx="6937375" cy="3903662"/>
          </a:xfrm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BD98737D-E42E-4336-AD8C-34748EA78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A1AB44CA-7990-435E-A4B8-AF615F2018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8777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834" indent="-291474" defTabSz="98777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5899" indent="-233180" defTabSz="98777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2257" indent="-233180" defTabSz="98777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8615" indent="-233180" defTabSz="98777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4976" indent="-233180" defTabSz="9877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31334" indent="-233180" defTabSz="9877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7694" indent="-233180" defTabSz="9877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4053" indent="-233180" defTabSz="9877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C91160F-83E9-4830-BB30-C2B8473F5DF2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46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45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AAAB6-A2C6-4A85-A3A1-98EFBA61C96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18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368" y="1664208"/>
            <a:ext cx="8586216" cy="2176272"/>
          </a:xfrm>
        </p:spPr>
        <p:txBody>
          <a:bodyPr anchor="ctr">
            <a:normAutofit/>
          </a:bodyPr>
          <a:lstStyle>
            <a:lvl1pPr algn="ctr">
              <a:defRPr sz="6600">
                <a:solidFill>
                  <a:srgbClr val="64646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7168" y="4142232"/>
            <a:ext cx="7223760" cy="6858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40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2CD68929-9BD1-4A1E-9C1E-5B980D986EC1}"/>
              </a:ext>
            </a:extLst>
          </p:cNvPr>
          <p:cNvSpPr/>
          <p:nvPr userDrawn="1"/>
        </p:nvSpPr>
        <p:spPr>
          <a:xfrm>
            <a:off x="437471" y="310515"/>
            <a:ext cx="492741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816" y="768096"/>
            <a:ext cx="4059936" cy="1106424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rgbClr val="64646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816" y="2202399"/>
            <a:ext cx="4059936" cy="3429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61120" y="566928"/>
            <a:ext cx="2871216" cy="234086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43016" y="566928"/>
            <a:ext cx="2871216" cy="234086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ED68CE-A00C-4DD9-8065-B0E3D033BC20}"/>
              </a:ext>
            </a:extLst>
          </p:cNvPr>
          <p:cNvSpPr/>
          <p:nvPr userDrawn="1"/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EDCB6-603C-4A22-80E6-232A6202452A}"/>
              </a:ext>
            </a:extLst>
          </p:cNvPr>
          <p:cNvSpPr/>
          <p:nvPr userDrawn="1"/>
        </p:nvSpPr>
        <p:spPr>
          <a:xfrm>
            <a:off x="880120" y="2037153"/>
            <a:ext cx="395865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FBB9124E-D1EB-4540-B1E1-DF3CD388BB2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43016" y="3108960"/>
            <a:ext cx="5989320" cy="2573383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69186A5E-A88B-4AD5-8730-E1679229BB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DD4F609-6DE6-4637-A216-DB19D982FF1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540496" y="6356350"/>
            <a:ext cx="1544030" cy="365125"/>
          </a:xfrm>
          <a:prstGeom prst="rect">
            <a:avLst/>
          </a:prstGeo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971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2CD68929-9BD1-4A1E-9C1E-5B980D986EC1}"/>
              </a:ext>
            </a:extLst>
          </p:cNvPr>
          <p:cNvSpPr/>
          <p:nvPr userDrawn="1"/>
        </p:nvSpPr>
        <p:spPr>
          <a:xfrm>
            <a:off x="7324344" y="630936"/>
            <a:ext cx="4456176" cy="5116721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4313" y="824924"/>
            <a:ext cx="3671384" cy="1030084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rgbClr val="64646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67328" y="630936"/>
            <a:ext cx="3056553" cy="2309513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1480" y="630936"/>
            <a:ext cx="3056553" cy="2309513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ED68CE-A00C-4DD9-8065-B0E3D033BC20}"/>
              </a:ext>
            </a:extLst>
          </p:cNvPr>
          <p:cNvSpPr/>
          <p:nvPr userDrawn="1"/>
        </p:nvSpPr>
        <p:spPr>
          <a:xfrm>
            <a:off x="7260336" y="1179576"/>
            <a:ext cx="126288" cy="6555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FBB9124E-D1EB-4540-B1E1-DF3CD388BB2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1480" y="3438144"/>
            <a:ext cx="3056553" cy="2309513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69186A5E-A88B-4AD5-8730-E1679229BB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DD4F609-6DE6-4637-A216-DB19D982FF1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540496" y="6356350"/>
            <a:ext cx="1557093" cy="365125"/>
          </a:xfrm>
          <a:prstGeom prst="rect">
            <a:avLst/>
          </a:prstGeo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5280B1-DD77-4ADB-A6FC-71309BCB66E1}"/>
              </a:ext>
            </a:extLst>
          </p:cNvPr>
          <p:cNvSpPr/>
          <p:nvPr userDrawn="1"/>
        </p:nvSpPr>
        <p:spPr>
          <a:xfrm>
            <a:off x="7754313" y="2000946"/>
            <a:ext cx="3633481" cy="4805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6B8374DB-2C54-426F-9768-7B838BE1F9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67328" y="3438144"/>
            <a:ext cx="3056553" cy="2309513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D33A8D-B0BB-4920-AAC4-6EE9952AA55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54313" y="2797241"/>
            <a:ext cx="3670882" cy="416787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FC2F80E1-DA5D-4EBA-BDBC-FFD24776ED0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35612" y="4011506"/>
            <a:ext cx="3670882" cy="416787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36A3E74-5D94-4FE5-A5F8-7DA032AD48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735612" y="5217788"/>
            <a:ext cx="3670882" cy="416787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A36D2011-9E99-44AA-8612-4EEBAAA5D03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754313" y="2179681"/>
            <a:ext cx="451030" cy="425654"/>
          </a:xfrm>
        </p:spPr>
        <p:txBody>
          <a:bodyPr anchor="ctr"/>
          <a:lstStyle>
            <a:lvl1pPr algn="ctr">
              <a:buNone/>
              <a:defRPr sz="9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80B0958E-0709-4604-ADAF-A6137275F31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39981" y="3393864"/>
            <a:ext cx="451030" cy="425654"/>
          </a:xfrm>
        </p:spPr>
        <p:txBody>
          <a:bodyPr anchor="ctr"/>
          <a:lstStyle>
            <a:lvl1pPr algn="ctr">
              <a:buNone/>
              <a:defRPr sz="9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F4A09204-1398-472F-B713-0AD49188773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735612" y="4599097"/>
            <a:ext cx="451030" cy="425654"/>
          </a:xfrm>
        </p:spPr>
        <p:txBody>
          <a:bodyPr anchor="ctr"/>
          <a:lstStyle>
            <a:lvl1pPr algn="ctr">
              <a:buNone/>
              <a:defRPr sz="90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439343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 userDrawn="1"/>
        </p:nvSpPr>
        <p:spPr>
          <a:xfrm>
            <a:off x="637468" y="1285331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580699" y="2723604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607" y="1690334"/>
            <a:ext cx="10177272" cy="2990088"/>
          </a:xfrm>
        </p:spPr>
        <p:txBody>
          <a:bodyPr>
            <a:normAutofit/>
          </a:bodyPr>
          <a:lstStyle>
            <a:lvl1pPr>
              <a:defRPr sz="5400">
                <a:solidFill>
                  <a:srgbClr val="64646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21674" cy="365125"/>
          </a:xfrm>
          <a:prstGeom prst="rect">
            <a:avLst/>
          </a:prstGeo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994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34737" cy="365125"/>
          </a:xfrm>
          <a:prstGeom prst="rect">
            <a:avLst/>
          </a:prstGeo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377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535577"/>
            <a:ext cx="3740740" cy="526980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052624"/>
            <a:ext cx="3099816" cy="1825404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>
                <a:solidFill>
                  <a:srgbClr val="64646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182" y="535577"/>
            <a:ext cx="6729984" cy="5179310"/>
          </a:xfrm>
        </p:spPr>
        <p:txBody>
          <a:bodyPr/>
          <a:lstStyle>
            <a:lvl1pPr>
              <a:buClr>
                <a:srgbClr val="D11F67"/>
              </a:buClr>
              <a:defRPr sz="2800"/>
            </a:lvl1pPr>
            <a:lvl2pPr>
              <a:buClr>
                <a:srgbClr val="D11F67"/>
              </a:buClr>
              <a:defRPr sz="2400"/>
            </a:lvl2pPr>
            <a:lvl3pPr>
              <a:buClr>
                <a:srgbClr val="D11F67"/>
              </a:buClr>
              <a:defRPr sz="2000"/>
            </a:lvl3pPr>
            <a:lvl4pPr>
              <a:buClr>
                <a:srgbClr val="D11F67"/>
              </a:buClr>
              <a:defRPr sz="2000"/>
            </a:lvl4pPr>
            <a:lvl5pPr>
              <a:buClr>
                <a:srgbClr val="D11F67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2878028"/>
            <a:ext cx="3099816" cy="261751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21674" cy="365125"/>
          </a:xfrm>
          <a:prstGeom prst="rect">
            <a:avLst/>
          </a:prstGeo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224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03535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49169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58324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>
                <a:solidFill>
                  <a:srgbClr val="64646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035353"/>
            <a:ext cx="6668598" cy="4669411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31146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34737" cy="365125"/>
          </a:xfrm>
          <a:prstGeom prst="rect">
            <a:avLst/>
          </a:prstGeo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248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88FC7-A5F4-41B3-AC05-BE5CD8C30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0F401-8336-47E4-A18E-9ABC341D8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A8742-792F-4A0C-9230-8034E41C2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60863" cy="365125"/>
          </a:xfrm>
          <a:prstGeom prst="rect">
            <a:avLst/>
          </a:prstGeo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986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064" y="895010"/>
            <a:ext cx="6894576" cy="1574503"/>
          </a:xfrm>
        </p:spPr>
        <p:txBody>
          <a:bodyPr anchor="b">
            <a:normAutofit/>
          </a:bodyPr>
          <a:lstStyle>
            <a:lvl1pPr>
              <a:defRPr sz="5200">
                <a:solidFill>
                  <a:srgbClr val="64646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4064" y="2990086"/>
            <a:ext cx="6894576" cy="2734058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1648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1570155" cy="365125"/>
          </a:xfrm>
          <a:prstGeom prst="rect">
            <a:avLst/>
          </a:prstGeo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EEEC07-DA87-4415-8D6B-72E1B2686535}"/>
              </a:ext>
            </a:extLst>
          </p:cNvPr>
          <p:cNvSpPr/>
          <p:nvPr userDrawn="1"/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C47E32-D289-4A1B-A3C7-A355CD5572E8}"/>
              </a:ext>
            </a:extLst>
          </p:cNvPr>
          <p:cNvSpPr/>
          <p:nvPr userDrawn="1"/>
        </p:nvSpPr>
        <p:spPr>
          <a:xfrm flipV="1">
            <a:off x="5099266" y="2677923"/>
            <a:ext cx="6635534" cy="4571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603504"/>
            <a:ext cx="4050792" cy="512064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58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anchor="b">
            <a:normAutofit/>
          </a:bodyPr>
          <a:lstStyle>
            <a:lvl1pPr>
              <a:defRPr sz="5200">
                <a:solidFill>
                  <a:srgbClr val="64646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192562"/>
            <a:ext cx="6272784" cy="280685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5272" y="6356350"/>
            <a:ext cx="1280160" cy="365125"/>
          </a:xfrm>
          <a:prstGeom prst="rect">
            <a:avLst/>
          </a:prstGeo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EEEC07-DA87-4415-8D6B-72E1B2686535}"/>
              </a:ext>
            </a:extLst>
          </p:cNvPr>
          <p:cNvSpPr/>
          <p:nvPr userDrawn="1"/>
        </p:nvSpPr>
        <p:spPr>
          <a:xfrm rot="5400000">
            <a:off x="850392" y="36576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0960" y="4352544"/>
            <a:ext cx="4511040" cy="126448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80960" y="0"/>
            <a:ext cx="4507992" cy="412394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FA3CC7-31ED-4E5A-87A6-AA1D8F4251FC}"/>
              </a:ext>
            </a:extLst>
          </p:cNvPr>
          <p:cNvSpPr/>
          <p:nvPr userDrawn="1"/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7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541A812-4D3F-4D65-BA64-BA64E37F2C1D}"/>
              </a:ext>
            </a:extLst>
          </p:cNvPr>
          <p:cNvSpPr/>
          <p:nvPr userDrawn="1"/>
        </p:nvSpPr>
        <p:spPr>
          <a:xfrm>
            <a:off x="783419" y="1272268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558" y="1677271"/>
            <a:ext cx="7013448" cy="2990088"/>
          </a:xfrm>
        </p:spPr>
        <p:txBody>
          <a:bodyPr anchor="ctr">
            <a:normAutofit/>
          </a:bodyPr>
          <a:lstStyle>
            <a:lvl1pPr>
              <a:defRPr sz="5400">
                <a:solidFill>
                  <a:srgbClr val="64646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31214" y="1677271"/>
            <a:ext cx="2688336" cy="2990088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6BBE9-8A9C-450B-A235-677945C7ED44}"/>
              </a:ext>
            </a:extLst>
          </p:cNvPr>
          <p:cNvSpPr/>
          <p:nvPr userDrawn="1"/>
        </p:nvSpPr>
        <p:spPr>
          <a:xfrm>
            <a:off x="726650" y="2703817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55E7BF-3629-4C02-98DF-CFC1C93CE036}"/>
              </a:ext>
            </a:extLst>
          </p:cNvPr>
          <p:cNvSpPr/>
          <p:nvPr userDrawn="1"/>
        </p:nvSpPr>
        <p:spPr>
          <a:xfrm rot="5400000">
            <a:off x="7478105" y="3163171"/>
            <a:ext cx="210312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54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 userDrawn="1"/>
        </p:nvSpPr>
        <p:spPr>
          <a:xfrm>
            <a:off x="562842" y="115683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>
                <a:solidFill>
                  <a:srgbClr val="64646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850" y="2478024"/>
            <a:ext cx="11098806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1517904" cy="365125"/>
          </a:xfrm>
          <a:prstGeom prst="rect">
            <a:avLst/>
          </a:prstGeo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869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rgbClr val="64646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673635DF-99E4-4A0C-A272-D9FF87695DE7}"/>
              </a:ext>
            </a:extLst>
          </p:cNvPr>
          <p:cNvSpPr/>
          <p:nvPr userDrawn="1"/>
        </p:nvSpPr>
        <p:spPr>
          <a:xfrm>
            <a:off x="557784" y="4916106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90C76F-6331-4485-AA5B-D61483481F68}"/>
              </a:ext>
            </a:extLst>
          </p:cNvPr>
          <p:cNvSpPr/>
          <p:nvPr userDrawn="1"/>
        </p:nvSpPr>
        <p:spPr>
          <a:xfrm>
            <a:off x="498408" y="5053266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822" y="5037037"/>
            <a:ext cx="10607040" cy="585216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0957ADB-410A-48BE-AA95-3A708314B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112591B-8032-4FDF-9B26-8F505642C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1557093" cy="365125"/>
          </a:xfrm>
          <a:prstGeom prst="rect">
            <a:avLst/>
          </a:prstGeo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52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42F4163-FF9F-453F-99BB-82B8FDB0A1F9}"/>
              </a:ext>
            </a:extLst>
          </p:cNvPr>
          <p:cNvSpPr/>
          <p:nvPr userDrawn="1"/>
        </p:nvSpPr>
        <p:spPr>
          <a:xfrm>
            <a:off x="562842" y="136525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22392" y="2798064"/>
            <a:ext cx="1463040" cy="148132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6072" y="2798064"/>
            <a:ext cx="1463040" cy="148132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6B8374DB-2C54-426F-9768-7B838BE1F98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845552" y="2798064"/>
            <a:ext cx="1463040" cy="148132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763C05-47FB-4725-A20D-066889246220}"/>
              </a:ext>
            </a:extLst>
          </p:cNvPr>
          <p:cNvSpPr/>
          <p:nvPr userDrawn="1"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EDC39EC-C00D-4DE8-8828-E0E5AD579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>
                <a:solidFill>
                  <a:srgbClr val="64646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Picture Placeholder 14">
            <a:extLst>
              <a:ext uri="{FF2B5EF4-FFF2-40B4-BE49-F238E27FC236}">
                <a16:creationId xmlns:a16="http://schemas.microsoft.com/office/drawing/2014/main" id="{AC393A50-B0FA-44B0-850A-6E748DECA20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999232" y="2798064"/>
            <a:ext cx="1463040" cy="148132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3" name="Picture Placeholder 14">
            <a:extLst>
              <a:ext uri="{FF2B5EF4-FFF2-40B4-BE49-F238E27FC236}">
                <a16:creationId xmlns:a16="http://schemas.microsoft.com/office/drawing/2014/main" id="{C19D18E3-AE27-4902-A5E1-1E388C8CA88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268712" y="2798064"/>
            <a:ext cx="1463040" cy="148132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0281C10-EAAA-4F45-8CC9-87F9F9116C21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89175D6-43FD-42A2-8595-893FC3BFCDF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8610600" y="6356350"/>
            <a:ext cx="1462088" cy="365125"/>
          </a:xfrm>
          <a:prstGeom prst="rect">
            <a:avLst/>
          </a:prstGeo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28F74B10-F76D-4BBB-A284-01D5A0DF8BC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31536" y="4489704"/>
            <a:ext cx="1462088" cy="64928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BD245DC2-6D7B-4AEE-B8EE-0D0E473AFFF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45552" y="4489704"/>
            <a:ext cx="1462088" cy="64928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28069EAF-8C82-49CC-8A38-2ACAD26F7DE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268712" y="4489704"/>
            <a:ext cx="1462088" cy="64928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DAA3B1CD-59B3-4B73-B91A-88CED1D8FDD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4360" y="4489704"/>
            <a:ext cx="1462088" cy="64928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1FED6B0-DEB7-46E3-8038-FE6788AC24A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008376" y="4489704"/>
            <a:ext cx="1462088" cy="64928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31511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25719" y="102123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>
                <a:solidFill>
                  <a:srgbClr val="64646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210" y="2372650"/>
            <a:ext cx="5230368" cy="684327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8210" y="3203688"/>
            <a:ext cx="5230368" cy="2465594"/>
          </a:xfrm>
        </p:spPr>
        <p:txBody>
          <a:bodyPr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5288" y="2372650"/>
            <a:ext cx="5230368" cy="684327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5288" y="3203687"/>
            <a:ext cx="5230368" cy="2465593"/>
          </a:xfrm>
        </p:spPr>
        <p:txBody>
          <a:bodyPr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1530967" cy="365125"/>
          </a:xfrm>
          <a:prstGeom prst="rect">
            <a:avLst/>
          </a:prstGeo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934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 userDrawn="1"/>
        </p:nvSpPr>
        <p:spPr>
          <a:xfrm>
            <a:off x="558209" y="136524"/>
            <a:ext cx="11167447" cy="1882281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>
                <a:solidFill>
                  <a:srgbClr val="64646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209" y="2155490"/>
            <a:ext cx="329184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8209" y="2986528"/>
            <a:ext cx="3291840" cy="2735004"/>
          </a:xfrm>
        </p:spPr>
        <p:txBody>
          <a:bodyPr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0129" y="2155490"/>
            <a:ext cx="329184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0129" y="2986527"/>
            <a:ext cx="3291840" cy="2735005"/>
          </a:xfrm>
        </p:spPr>
        <p:txBody>
          <a:bodyPr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1570155" cy="365125"/>
          </a:xfrm>
          <a:prstGeom prst="rect">
            <a:avLst/>
          </a:prstGeo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E04853A-B5A7-418B-B49F-E718136614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22049" y="2155490"/>
            <a:ext cx="329184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D08E5547-BBB9-4D87-A012-6BC6B133086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22049" y="2986528"/>
            <a:ext cx="3291840" cy="2735004"/>
          </a:xfrm>
        </p:spPr>
        <p:txBody>
          <a:bodyPr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26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75" y="365125"/>
            <a:ext cx="113124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075" y="1825625"/>
            <a:ext cx="11312434" cy="3830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9/4/20XX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B0522E4B-0824-4795-B44D-337A02D096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 r="6752"/>
          <a:stretch/>
        </p:blipFill>
        <p:spPr>
          <a:xfrm>
            <a:off x="121546" y="6048198"/>
            <a:ext cx="3794782" cy="747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61EE80-9F31-453E-B983-9DC6FB17C59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54" y="5828393"/>
            <a:ext cx="1862600" cy="9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3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30" r:id="rId2"/>
    <p:sldLayoutId id="2147483731" r:id="rId3"/>
    <p:sldLayoutId id="2147483723" r:id="rId4"/>
    <p:sldLayoutId id="2147483722" r:id="rId5"/>
    <p:sldLayoutId id="2147483732" r:id="rId6"/>
    <p:sldLayoutId id="2147483736" r:id="rId7"/>
    <p:sldLayoutId id="2147483725" r:id="rId8"/>
    <p:sldLayoutId id="2147483733" r:id="rId9"/>
    <p:sldLayoutId id="2147483734" r:id="rId10"/>
    <p:sldLayoutId id="2147483735" r:id="rId11"/>
    <p:sldLayoutId id="2147483726" r:id="rId12"/>
    <p:sldLayoutId id="2147483727" r:id="rId13"/>
    <p:sldLayoutId id="2147483728" r:id="rId14"/>
    <p:sldLayoutId id="2147483729" r:id="rId15"/>
    <p:sldLayoutId id="2147483737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46464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110000"/>
        </a:lnSpc>
        <a:spcBef>
          <a:spcPts val="1000"/>
        </a:spcBef>
        <a:buClr>
          <a:srgbClr val="D11F67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110000"/>
        </a:lnSpc>
        <a:spcBef>
          <a:spcPts val="500"/>
        </a:spcBef>
        <a:buClr>
          <a:srgbClr val="D11F67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lnSpc>
          <a:spcPct val="110000"/>
        </a:lnSpc>
        <a:spcBef>
          <a:spcPts val="500"/>
        </a:spcBef>
        <a:buClr>
          <a:srgbClr val="D11F67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lnSpc>
          <a:spcPct val="110000"/>
        </a:lnSpc>
        <a:spcBef>
          <a:spcPts val="500"/>
        </a:spcBef>
        <a:buClr>
          <a:srgbClr val="D11F67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914400" rtl="0" eaLnBrk="1" latinLnBrk="0" hangingPunct="1">
        <a:lnSpc>
          <a:spcPct val="110000"/>
        </a:lnSpc>
        <a:spcBef>
          <a:spcPts val="500"/>
        </a:spcBef>
        <a:buClr>
          <a:srgbClr val="D11F67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svg"/><Relationship Id="rId11" Type="http://schemas.openxmlformats.org/officeDocument/2006/relationships/image" Target="../media/image27.jpg"/><Relationship Id="rId5" Type="http://schemas.openxmlformats.org/officeDocument/2006/relationships/image" Target="../media/image21.png"/><Relationship Id="rId10" Type="http://schemas.openxmlformats.org/officeDocument/2006/relationships/image" Target="../media/image26.jpg"/><Relationship Id="rId4" Type="http://schemas.openxmlformats.org/officeDocument/2006/relationships/image" Target="../media/image20.svg"/><Relationship Id="rId9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5266C30-0F8A-4730-8B0D-E2281ABCE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06" y="482360"/>
            <a:ext cx="5212988" cy="538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3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B539E-D114-4432-AAE7-8F8EB8635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D11F67"/>
                </a:solidFill>
              </a:rPr>
              <a:t>Workplace coaching …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666A77-B2BF-C65E-9B47-38D23153B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850" y="1970314"/>
            <a:ext cx="11098806" cy="369896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b="1" dirty="0">
                <a:solidFill>
                  <a:srgbClr val="D11F67"/>
                </a:solidFill>
              </a:rPr>
              <a:t>Will be shaped by where work is going. Changes here and on the horizon are:</a:t>
            </a:r>
            <a:endParaRPr lang="en-US" dirty="0"/>
          </a:p>
          <a:p>
            <a:r>
              <a:rPr lang="en-US" dirty="0"/>
              <a:t>The role of leaders and managers are changing</a:t>
            </a:r>
          </a:p>
          <a:p>
            <a:r>
              <a:rPr lang="en-US" dirty="0"/>
              <a:t>The workplace is changing</a:t>
            </a:r>
          </a:p>
          <a:p>
            <a:r>
              <a:rPr lang="en-US" dirty="0"/>
              <a:t>Workers are changing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163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D78C3-0F2A-76AA-2362-A53DBD8D4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>
                <a:solidFill>
                  <a:srgbClr val="D11F67"/>
                </a:solidFill>
              </a:rPr>
              <a:t>How do we evaluate the impact?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4DD3A8-EEDA-8EDF-9704-F85A12F39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84058-E533-5782-993E-0D129FBB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0F78F2-6188-375A-1E58-67E14AB76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2800" b="1" dirty="0">
                <a:solidFill>
                  <a:srgbClr val="D11F67"/>
                </a:solidFill>
              </a:rPr>
              <a:t>We need to consider: </a:t>
            </a:r>
          </a:p>
          <a:p>
            <a:r>
              <a:rPr lang="en-US" altLang="en-US" dirty="0"/>
              <a:t>Validation</a:t>
            </a:r>
          </a:p>
          <a:p>
            <a:r>
              <a:rPr lang="en-US" altLang="en-US" sz="2800" dirty="0"/>
              <a:t>E</a:t>
            </a:r>
            <a:r>
              <a:rPr lang="en-US" altLang="en-US" dirty="0"/>
              <a:t>valuation</a:t>
            </a:r>
          </a:p>
          <a:p>
            <a:r>
              <a:rPr lang="en-US" altLang="en-US" sz="2800" dirty="0"/>
              <a:t>ROI</a:t>
            </a:r>
          </a:p>
          <a:p>
            <a:r>
              <a:rPr lang="en-US" altLang="en-US" dirty="0"/>
              <a:t>Cost benefit analysis</a:t>
            </a:r>
            <a:endParaRPr lang="en-US" altLang="en-US" sz="2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286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1BCAC-2005-ACFC-9431-048F4F1D8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Coming soon ….</a:t>
            </a:r>
            <a:endParaRPr lang="en-GB" b="1" dirty="0"/>
          </a:p>
        </p:txBody>
      </p:sp>
      <p:pic>
        <p:nvPicPr>
          <p:cNvPr id="7" name="Content Placeholder 6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9B5CA220-F121-9E46-EACA-87887C247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1560" y="1833561"/>
            <a:ext cx="3305126" cy="31908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60DBF-65B6-8E00-FD70-34FD1D1CA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D3762C-1BDA-30C8-B2A4-F7E6B21C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12</a:t>
            </a:fld>
            <a:endParaRPr lang="en-US" dirty="0"/>
          </a:p>
        </p:txBody>
      </p:sp>
      <p:pic>
        <p:nvPicPr>
          <p:cNvPr id="9" name="Picture 8" descr="A picture containing font, graphics, screenshot, graphic design&#10;&#10;Description automatically generated">
            <a:extLst>
              <a:ext uri="{FF2B5EF4-FFF2-40B4-BE49-F238E27FC236}">
                <a16:creationId xmlns:a16="http://schemas.microsoft.com/office/drawing/2014/main" id="{334B3190-F64A-2D4E-AD3A-A9FB776DA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855" y="2395704"/>
            <a:ext cx="4577089" cy="206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77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F44B5A-47E6-4199-B05E-967E65BFD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GB" dirty="0"/>
              <a:t>How was it for you?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93FC0D-053B-4B32-B728-0A9988AE8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1100" y="6356350"/>
            <a:ext cx="12854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 dirty="0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47BC8B46-C07D-6EB2-FC58-81374949CA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4377891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Picture 18" descr="Text&#10;&#10;Description automatically generated with low confidence">
            <a:extLst>
              <a:ext uri="{FF2B5EF4-FFF2-40B4-BE49-F238E27FC236}">
                <a16:creationId xmlns:a16="http://schemas.microsoft.com/office/drawing/2014/main" id="{5C825BF2-20E5-4C46-A49E-A726289697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 r="6752"/>
          <a:stretch/>
        </p:blipFill>
        <p:spPr>
          <a:xfrm>
            <a:off x="121546" y="6048198"/>
            <a:ext cx="3794782" cy="7472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0AA5AB-15E3-45AF-8B9C-6D91BBD2B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54" y="5828393"/>
            <a:ext cx="1862600" cy="9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3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0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92E3A-DB80-46C8-A227-EE0F7E87D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0" y="948147"/>
            <a:ext cx="3721608" cy="1106424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25" name="Online Image Placeholder 23" descr="User">
            <a:extLst>
              <a:ext uri="{FF2B5EF4-FFF2-40B4-BE49-F238E27FC236}">
                <a16:creationId xmlns:a16="http://schemas.microsoft.com/office/drawing/2014/main" id="{DD136AFE-38B3-4FAE-907B-277600FBDED5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977D1C-657B-4FA7-B4A1-CD08EC61D37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/>
              <a:t>Maureen Scholefield</a:t>
            </a:r>
          </a:p>
        </p:txBody>
      </p:sp>
      <p:pic>
        <p:nvPicPr>
          <p:cNvPr id="27" name="Online Image Placeholder 27" descr="Envelope">
            <a:extLst>
              <a:ext uri="{FF2B5EF4-FFF2-40B4-BE49-F238E27FC236}">
                <a16:creationId xmlns:a16="http://schemas.microsoft.com/office/drawing/2014/main" id="{79C99175-A844-475F-B903-FB0A246099C3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2E9EE6-5A74-4119-8DAA-06582357CF7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sz="1600" dirty="0"/>
              <a:t>develop@cullenscholefield.com</a:t>
            </a:r>
            <a:endParaRPr lang="en-US" dirty="0"/>
          </a:p>
        </p:txBody>
      </p:sp>
      <p:pic>
        <p:nvPicPr>
          <p:cNvPr id="29" name="Online Image Placeholder 11" descr="Monitor">
            <a:extLst>
              <a:ext uri="{FF2B5EF4-FFF2-40B4-BE49-F238E27FC236}">
                <a16:creationId xmlns:a16="http://schemas.microsoft.com/office/drawing/2014/main" id="{247D95FD-08A2-4831-BB6A-A0FCA300459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3CE7679-6065-4440-BCF7-BAFF752B013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www.cullenscholefield.com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3BB8335-F249-4F37-8C3F-A672116EB87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Placeholder 5" descr="A picture containing wall, indoor, several&#10;&#10;Description automatically generated">
            <a:extLst>
              <a:ext uri="{FF2B5EF4-FFF2-40B4-BE49-F238E27FC236}">
                <a16:creationId xmlns:a16="http://schemas.microsoft.com/office/drawing/2014/main" id="{15A46D34-3EF5-4581-8D5D-551B353206A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9"/>
          <a:srcRect l="361" r="361"/>
          <a:stretch>
            <a:fillRect/>
          </a:stretch>
        </p:blipFill>
        <p:spPr>
          <a:xfrm rot="10800000">
            <a:off x="411163" y="630238"/>
            <a:ext cx="3057525" cy="2309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Placeholder 15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7E8AD7E1-ECB6-4523-A5C1-FBB3E384AB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10"/>
          <a:srcRect l="5876" r="5876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Placeholder 23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0720F310-E55B-446D-96F5-8B27C87228D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11"/>
          <a:srcRect l="5876" r="5876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Placeholder 30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003BBDEC-BA91-43AB-B914-5F341BD46DE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12"/>
          <a:srcRect l="361" r="361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775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  <p:bldP spid="11" grpId="0" build="p"/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CF92E-C07C-47BC-B10D-76F63C3E4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What is the </a:t>
            </a:r>
            <a:br>
              <a:rPr lang="en-US" sz="4800" b="1" dirty="0"/>
            </a:br>
            <a:r>
              <a:rPr lang="en-US" sz="4800" b="1" dirty="0"/>
              <a:t>Circle of Peers?</a:t>
            </a:r>
            <a:endParaRPr lang="en-GB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49A98-03FF-4463-A924-71B9C2882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4064" y="2990086"/>
            <a:ext cx="6894576" cy="438914"/>
          </a:xfrm>
        </p:spPr>
        <p:txBody>
          <a:bodyPr>
            <a:normAutofit/>
          </a:bodyPr>
          <a:lstStyle/>
          <a:p>
            <a:pPr indent="-228600" fontAlgn="base">
              <a:buFont typeface="Arial" panose="020B0604020202020204" pitchFamily="34" charset="0"/>
              <a:buChar char="•"/>
            </a:pPr>
            <a:r>
              <a:rPr lang="en-US" sz="1800" dirty="0"/>
              <a:t>Circle of Peers was launched in 2007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6BB91F-E21D-41C9-AAFB-22E9FD05C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2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8D307E9-AD2D-4D95-8220-5455F75C604A}"/>
              </a:ext>
            </a:extLst>
          </p:cNvPr>
          <p:cNvSpPr txBox="1">
            <a:spLocks/>
          </p:cNvSpPr>
          <p:nvPr/>
        </p:nvSpPr>
        <p:spPr>
          <a:xfrm>
            <a:off x="5084064" y="3429000"/>
            <a:ext cx="6894576" cy="2295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D11F67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D11F67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D11F67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D11F6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D11F6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fontAlgn="base">
              <a:buFont typeface="Arial" panose="020B0604020202020204" pitchFamily="34" charset="0"/>
              <a:buChar char="•"/>
            </a:pPr>
            <a:r>
              <a:rPr lang="en-US" dirty="0"/>
              <a:t>We </a:t>
            </a:r>
            <a:r>
              <a:rPr lang="en-US" dirty="0" err="1"/>
              <a:t>recognised</a:t>
            </a:r>
            <a:r>
              <a:rPr lang="en-US" dirty="0"/>
              <a:t> that People Professionals valued opportunities to meet and exchange experiences</a:t>
            </a:r>
          </a:p>
          <a:p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3EC85D5-0DED-43AC-975F-85A0F7DA9BDF}"/>
              </a:ext>
            </a:extLst>
          </p:cNvPr>
          <p:cNvSpPr txBox="1">
            <a:spLocks/>
          </p:cNvSpPr>
          <p:nvPr/>
        </p:nvSpPr>
        <p:spPr>
          <a:xfrm>
            <a:off x="5084064" y="4164036"/>
            <a:ext cx="6894576" cy="1560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D11F67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D11F67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D11F67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D11F6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D11F6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fontAlgn="base">
              <a:buFont typeface="Arial" panose="020B0604020202020204" pitchFamily="34" charset="0"/>
              <a:buChar char="•"/>
            </a:pPr>
            <a:r>
              <a:rPr lang="en-US" dirty="0"/>
              <a:t>These events provide a support mechanisms for our candidates</a:t>
            </a:r>
          </a:p>
          <a:p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67FF67-9058-4791-B95E-89CCC4BC682A}"/>
              </a:ext>
            </a:extLst>
          </p:cNvPr>
          <p:cNvSpPr txBox="1">
            <a:spLocks/>
          </p:cNvSpPr>
          <p:nvPr/>
        </p:nvSpPr>
        <p:spPr>
          <a:xfrm>
            <a:off x="5084064" y="4839286"/>
            <a:ext cx="6894576" cy="1123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D11F67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D11F67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D11F67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D11F6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D11F67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fontAlgn="base">
              <a:buFont typeface="Arial" panose="020B0604020202020204" pitchFamily="34" charset="0"/>
              <a:buChar char="•"/>
            </a:pPr>
            <a:r>
              <a:rPr lang="en-US" dirty="0"/>
              <a:t>Circle of Peers events are good for People Professionals who give so much to others and yet do not take care of themselves</a:t>
            </a:r>
          </a:p>
          <a:p>
            <a:endParaRPr lang="en-GB" dirty="0"/>
          </a:p>
        </p:txBody>
      </p:sp>
      <p:pic>
        <p:nvPicPr>
          <p:cNvPr id="15" name="Picture Placeholder 14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B58E3147-2FDF-4A3F-AA1C-78B84D2CA0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041" r="16041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549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177E72-CFBB-4A44-B315-118F533A03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" y="2862081"/>
            <a:ext cx="6638740" cy="5145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581D21-DEA3-4664-B92E-EA7027EB13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32" y="-103164"/>
            <a:ext cx="6313268" cy="473495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9A139B-AD68-411D-AFD4-0DE1C5029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156" y="-516266"/>
            <a:ext cx="5950633" cy="8523371"/>
          </a:xfrm>
        </p:spPr>
      </p:pic>
    </p:spTree>
    <p:extLst>
      <p:ext uri="{BB962C8B-B14F-4D97-AF65-F5344CB8AC3E}">
        <p14:creationId xmlns:p14="http://schemas.microsoft.com/office/powerpoint/2010/main" val="197255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3922B-55F4-1589-28F9-07AAFF33E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picture containing outdoor, water, nature, beach&#10;&#10;Description automatically generated">
            <a:extLst>
              <a:ext uri="{FF2B5EF4-FFF2-40B4-BE49-F238E27FC236}">
                <a16:creationId xmlns:a16="http://schemas.microsoft.com/office/drawing/2014/main" id="{44C2FB21-9E07-2B6B-846E-66C07002B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16467"/>
            <a:ext cx="12390474" cy="821980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4874EB-48A6-93FC-7FB4-36C898726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571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D3A99-BC9D-4DC2-BE1B-9E2C93ED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829" y="1619381"/>
            <a:ext cx="8582025" cy="217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/>
              <a:t>Shifting Tides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D061C-023A-4DD9-8847-DD771855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6988" y="3962400"/>
            <a:ext cx="7058025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/>
              <a:t>Shifting sands too static for our times!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84309AEE-06DF-48C7-9A88-8F06B5B83238}"/>
              </a:ext>
            </a:extLst>
          </p:cNvPr>
          <p:cNvSpPr txBox="1">
            <a:spLocks/>
          </p:cNvSpPr>
          <p:nvPr/>
        </p:nvSpPr>
        <p:spPr>
          <a:xfrm>
            <a:off x="8726424" y="6356350"/>
            <a:ext cx="1288433" cy="365125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A65A5C87-DF58-40C8-B092-1DE63DB4547E}" type="slidenum">
              <a:rPr lang="en-US" sz="120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</a:t>
            </a:fld>
            <a:endParaRPr lang="en-US" sz="12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4" name="Picture 23" descr="Text&#10;&#10;Description automatically generated with low confidence">
            <a:extLst>
              <a:ext uri="{FF2B5EF4-FFF2-40B4-BE49-F238E27FC236}">
                <a16:creationId xmlns:a16="http://schemas.microsoft.com/office/drawing/2014/main" id="{0D36153C-2622-4FDF-89FD-69D5CFA85B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 r="6752"/>
          <a:stretch/>
        </p:blipFill>
        <p:spPr>
          <a:xfrm>
            <a:off x="121546" y="6048198"/>
            <a:ext cx="3794782" cy="7472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5B5E21-B002-4CE9-A952-63AD68079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54" y="5828393"/>
            <a:ext cx="1862600" cy="9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5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55716-E893-80F0-5034-A239B72B4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Leaders and managers - theme for 2023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2A382-0E1D-0A36-68CE-CC7CD95C8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850" y="2478024"/>
            <a:ext cx="11098806" cy="27673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People professionals must:</a:t>
            </a:r>
          </a:p>
          <a:p>
            <a:r>
              <a:rPr lang="en-US" dirty="0"/>
              <a:t>Focus on this to add maximum impact</a:t>
            </a:r>
          </a:p>
          <a:p>
            <a:r>
              <a:rPr lang="en-US" dirty="0"/>
              <a:t>Re-evaluate their current approaches</a:t>
            </a:r>
          </a:p>
          <a:p>
            <a:r>
              <a:rPr lang="en-US" dirty="0"/>
              <a:t>Work collaboratively with the C suite </a:t>
            </a:r>
          </a:p>
          <a:p>
            <a:r>
              <a:rPr lang="en-US" dirty="0"/>
              <a:t>Research to get the ultimate design right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ABC8B-AB22-A52A-6627-E49845F4C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71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9" name="Rectangle 617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81" name="Rectangle 618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83" name="Rectangle 618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85" name="Freeform: Shape 618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87" name="Freeform: Shape 618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B476A50A-4A02-40A2-82E8-FF42CEF5E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en-US" sz="4800" b="1" dirty="0">
                <a:solidFill>
                  <a:srgbClr val="D11F67"/>
                </a:solidFill>
              </a:rPr>
              <a:t>Looking to the future</a:t>
            </a:r>
            <a:br>
              <a:rPr lang="en-US" altLang="en-US" sz="3600" b="1" dirty="0">
                <a:solidFill>
                  <a:schemeClr val="tx1"/>
                </a:solidFill>
              </a:rPr>
            </a:br>
            <a:br>
              <a:rPr lang="en-US" altLang="en-US" sz="3600" b="1" dirty="0">
                <a:solidFill>
                  <a:schemeClr val="tx1"/>
                </a:solidFill>
              </a:rPr>
            </a:br>
            <a:endParaRPr lang="en-US" altLang="en-US" sz="3600" b="1" dirty="0">
              <a:solidFill>
                <a:schemeClr val="tx1"/>
              </a:solidFill>
            </a:endParaRPr>
          </a:p>
        </p:txBody>
      </p:sp>
      <p:sp>
        <p:nvSpPr>
          <p:cNvPr id="6189" name="Rectangle 618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91" name="Rectangle 619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hand holding a glowing sphere&#10;&#10;Description automatically generated">
            <a:extLst>
              <a:ext uri="{FF2B5EF4-FFF2-40B4-BE49-F238E27FC236}">
                <a16:creationId xmlns:a16="http://schemas.microsoft.com/office/drawing/2014/main" id="{E770F41D-A0FB-4AE4-BF1A-0B3A22D51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17918" y="625683"/>
            <a:ext cx="8681698" cy="4938441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B539E-D114-4432-AAE7-8F8EB8635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997131"/>
          </a:xfrm>
        </p:spPr>
        <p:txBody>
          <a:bodyPr/>
          <a:lstStyle/>
          <a:p>
            <a:r>
              <a:rPr lang="en-US" b="1" dirty="0">
                <a:solidFill>
                  <a:srgbClr val="D11F67"/>
                </a:solidFill>
              </a:rPr>
              <a:t>Constant change …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666A77-B2BF-C65E-9B47-38D23153B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850" y="1785257"/>
            <a:ext cx="11098806" cy="3884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800" b="1" dirty="0">
                <a:solidFill>
                  <a:srgbClr val="D11F67"/>
                </a:solidFill>
              </a:rPr>
              <a:t>Will be shaped by where work is going. Trends are:</a:t>
            </a:r>
            <a:endParaRPr lang="en-US" dirty="0"/>
          </a:p>
          <a:p>
            <a:r>
              <a:rPr lang="en-US" sz="3000" dirty="0"/>
              <a:t>Technology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Changes to CIPD Profession Map</a:t>
            </a:r>
          </a:p>
          <a:p>
            <a:r>
              <a:rPr lang="en-US" sz="3000" dirty="0"/>
              <a:t>People valuing choice</a:t>
            </a:r>
          </a:p>
          <a:p>
            <a:r>
              <a:rPr lang="en-US" sz="3000" dirty="0"/>
              <a:t>Leaders and managers feeling out of their depth</a:t>
            </a:r>
          </a:p>
          <a:p>
            <a:r>
              <a:rPr lang="en-GB" sz="3000" dirty="0"/>
              <a:t>Importance of return on investment </a:t>
            </a:r>
          </a:p>
        </p:txBody>
      </p:sp>
    </p:spTree>
    <p:extLst>
      <p:ext uri="{BB962C8B-B14F-4D97-AF65-F5344CB8AC3E}">
        <p14:creationId xmlns:p14="http://schemas.microsoft.com/office/powerpoint/2010/main" val="248842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0164D-4E1E-8B31-F78D-B4156D8CD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79" y="1583248"/>
            <a:ext cx="4503421" cy="162259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D11F67"/>
                </a:solidFill>
              </a:rPr>
              <a:t>Our guest speaker</a:t>
            </a:r>
            <a:endParaRPr lang="en-GB" sz="4000" b="1" dirty="0">
              <a:solidFill>
                <a:srgbClr val="D11F67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F18F96-91D4-E7F1-197F-1990E286F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9873" y="2870791"/>
            <a:ext cx="3554464" cy="259376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Alison Carter</a:t>
            </a:r>
          </a:p>
          <a:p>
            <a:pPr algn="ctr"/>
            <a:r>
              <a:rPr lang="en-US" sz="2200" b="1" dirty="0"/>
              <a:t>Principal Research Fellow</a:t>
            </a:r>
          </a:p>
          <a:p>
            <a:pPr algn="ctr"/>
            <a:r>
              <a:rPr lang="en-US" sz="2200" b="1" dirty="0"/>
              <a:t>Institute of Employment Studies</a:t>
            </a:r>
          </a:p>
          <a:p>
            <a:pPr algn="ctr"/>
            <a:r>
              <a:rPr lang="en-US" sz="2200" b="1" dirty="0"/>
              <a:t>(IES)</a:t>
            </a:r>
            <a:endParaRPr lang="en-GB" sz="20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42C2E7-4C62-C84B-20FA-0D92B2F1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A70D-2EE1-BF9D-0C39-581A65DD0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9</a:t>
            </a:fld>
            <a:endParaRPr lang="en-US" dirty="0"/>
          </a:p>
        </p:txBody>
      </p:sp>
      <p:pic>
        <p:nvPicPr>
          <p:cNvPr id="1026" name="Picture 2" descr="Photo of guest speaker Alison Carter.">
            <a:extLst>
              <a:ext uri="{FF2B5EF4-FFF2-40B4-BE49-F238E27FC236}">
                <a16:creationId xmlns:a16="http://schemas.microsoft.com/office/drawing/2014/main" id="{D0A65E31-09FF-9607-44AE-BC0730F2A85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1" b="18541"/>
          <a:stretch>
            <a:fillRect/>
          </a:stretch>
        </p:blipFill>
        <p:spPr bwMode="auto">
          <a:xfrm>
            <a:off x="5530906" y="1431471"/>
            <a:ext cx="6102884" cy="4273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92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theme/theme1.xml><?xml version="1.0" encoding="utf-8"?>
<a:theme xmlns:a="http://schemas.openxmlformats.org/drawingml/2006/main" name="AccentBoxVTI">
  <a:themeElements>
    <a:clrScheme name="Custom 1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D11F67"/>
      </a:accent1>
      <a:accent2>
        <a:srgbClr val="520D5D"/>
      </a:accent2>
      <a:accent3>
        <a:srgbClr val="00838E"/>
      </a:accent3>
      <a:accent4>
        <a:srgbClr val="497C2B"/>
      </a:accent4>
      <a:accent5>
        <a:srgbClr val="800080"/>
      </a:accent5>
      <a:accent6>
        <a:srgbClr val="F95207"/>
      </a:accent6>
      <a:hlink>
        <a:srgbClr val="2998E3"/>
      </a:hlink>
      <a:folHlink>
        <a:srgbClr val="7F723D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927DC71-2909-427C-BDB0-3E47E21015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F0A252-5923-47A2-A53A-F9BF729089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0D7697-8E53-4EA8-8CBB-9C19575257B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AccentBox presentation</Template>
  <TotalTime>42</TotalTime>
  <Words>286</Words>
  <Application>Microsoft Office PowerPoint</Application>
  <PresentationFormat>Widescreen</PresentationFormat>
  <Paragraphs>65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Segoe UI</vt:lpstr>
      <vt:lpstr>Trebuchet MS</vt:lpstr>
      <vt:lpstr>Wingdings</vt:lpstr>
      <vt:lpstr>AccentBoxVTI</vt:lpstr>
      <vt:lpstr>PowerPoint Presentation</vt:lpstr>
      <vt:lpstr>What is the  Circle of Peers?</vt:lpstr>
      <vt:lpstr>PowerPoint Presentation</vt:lpstr>
      <vt:lpstr>PowerPoint Presentation</vt:lpstr>
      <vt:lpstr>Shifting Tides</vt:lpstr>
      <vt:lpstr>Leaders and managers - theme for 2023</vt:lpstr>
      <vt:lpstr>Looking to the future  </vt:lpstr>
      <vt:lpstr>Constant change …</vt:lpstr>
      <vt:lpstr>Our guest speaker</vt:lpstr>
      <vt:lpstr>Workplace coaching …</vt:lpstr>
      <vt:lpstr>How do we evaluate the impact?</vt:lpstr>
      <vt:lpstr>Coming soon ….</vt:lpstr>
      <vt:lpstr>How was it for you?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license</dc:creator>
  <cp:lastModifiedBy>Rob Gordon</cp:lastModifiedBy>
  <cp:revision>30</cp:revision>
  <dcterms:created xsi:type="dcterms:W3CDTF">2022-03-31T13:54:41Z</dcterms:created>
  <dcterms:modified xsi:type="dcterms:W3CDTF">2023-11-14T11:51:36Z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